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57" r:id="rId2"/>
    <p:sldId id="259" r:id="rId3"/>
    <p:sldId id="263" r:id="rId4"/>
    <p:sldId id="265" r:id="rId5"/>
    <p:sldId id="273" r:id="rId6"/>
    <p:sldId id="285" r:id="rId7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Wingdings 3" panose="05040102010807070707" pitchFamily="18" charset="2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solidFill>
                  <a:srgbClr val="FF0000"/>
                </a:solidFill>
              </a:rPr>
              <a:t>بیانیه گام دوم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2603500"/>
            <a:ext cx="10538460" cy="34163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/>
              <a:t>انقلاب کبیر اسلامی در حالی چهلمین سالگرد پیروزی خود را پشت سر گذاشت  و قدم به دهه پنجم حیات خود نهاد که اگرچه دشمنان مستکبرش گمان های باطلی در سر داشتند اما دوستانش در سراسر جهان امیدوارانه آنرا در گذر از چالش ها  و به دست آوردن پیشرفت های خیره کننده همواره سربلند دیده اند.</a:t>
            </a:r>
          </a:p>
          <a:p>
            <a:pPr marL="0" indent="0" algn="r">
              <a:buNone/>
            </a:pPr>
            <a:r>
              <a:rPr lang="fa-IR" dirty="0"/>
              <a:t>در چنین نقطه عطفی رهبر حکیم انقلاب اسلامی با صدور(بیانیه گام دوم انقلاب)و برای ادامه این راه روشن به تبیین دستاورد های چهار دهه گذشته پرداخته و توصیه هایی اساسی به منظور (جهاد بزرگ برای ساختن ایران اسلامی بزرگ)ارائه فرموده اند.</a:t>
            </a:r>
          </a:p>
          <a:p>
            <a:pPr marL="0" indent="0" algn="r">
              <a:buNone/>
            </a:pPr>
            <a:r>
              <a:rPr lang="fa-IR" dirty="0"/>
              <a:t>بیانیه (گام دوم انقلاب) تجدید مطلعی است خطاب به ملت ایران و به خصوص جوانان که به مثابه منشوری برای (دومین مرحله خود سازی و جامعه پردازی و تمدن سازی)خواهد بود و (فصل جدید زندگی جمهوری اسلامی)را رقم خواهد زد.</a:t>
            </a:r>
          </a:p>
          <a:p>
            <a:pPr marL="0" indent="0" algn="r">
              <a:buNone/>
            </a:pPr>
            <a:r>
              <a:rPr lang="fa-IR" dirty="0"/>
              <a:t>این گام دوم ،انقلاب را (به آرمان بزرگش که ایجاد تمدن نوین اسلامی و آمادگی برای طلوع خورشید ولایت عظمی هست)نزدیک خواهد کرد.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5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800" dirty="0">
                <a:solidFill>
                  <a:srgbClr val="FF0000"/>
                </a:solidFill>
              </a:rPr>
              <a:t>پیروزی انقلاب اسلامی آغاز گر عصر جدید عالم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2603500"/>
            <a:ext cx="10877006" cy="3416300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/>
              <a:t>زمانی که دنیا میان شرق و غرب تقسیم شد و کسی گمان نمی کرد یک انقلاب بزرگ دینی به وجود بیاید . انقلاب اسلامی ایران با تمام توان و قدرت خود پا به میدان گذاشت . زمانی که دنیا فقط به مادیات و مسائل مالی فکر میکرد انقلاب اسلامی دین و دنیا را کنار هم گذاشت و یک عصرجدید را به وجود اورد و ثابت کرد دنیای ما در کنار دین تکمیل میشود .</a:t>
            </a:r>
          </a:p>
          <a:p>
            <a:pPr marL="0" indent="0" algn="r">
              <a:buNone/>
            </a:pPr>
            <a:r>
              <a:rPr lang="fa-IR" dirty="0"/>
              <a:t>بالطبع سیاست مداران وابر قدرت های جهانی که باظلم و ستم و به گمراهی کشیدن ملت ها بر آنان حکومت میکردند بر علیه این انقلاب واکنش نشان بدهند و مخالف ان باشند اما تاکنون ناکام مانده اند . ابر قدرت های چپ و راست تمام تلاش خود را کردند که این انقلاب را در نطفه خفه کنند . از بی توجهی و تظاهر به نشنیدن صدای حق طلبانه این انقلاب تا تلاش همه جانبه برای خفه کردن ان و حتی جنگ و ... اما هرچه تلاش کردند بیشتر به نابودی خود دامن زدند . حالا بعد از گذشت چهل سال از عمر با برکت انقلاب یکی از این دشمنان که نابود شده و دیگری هم با مشکلات بیشماری دست و پنجه نرم میکند .در انقلاب اسلامی با حفظ  شعار های حق طلبانه خود موفق به پیش میرود . </a:t>
            </a:r>
          </a:p>
        </p:txBody>
      </p:sp>
    </p:spTree>
    <p:extLst>
      <p:ext uri="{BB962C8B-B14F-4D97-AF65-F5344CB8AC3E}">
        <p14:creationId xmlns:p14="http://schemas.microsoft.com/office/powerpoint/2010/main" val="199600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800" dirty="0">
                <a:solidFill>
                  <a:srgbClr val="FF0000"/>
                </a:solidFill>
              </a:rPr>
              <a:t>انقلاب اسلامی مایه سربلندی ایران و ایرانی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" y="2603500"/>
            <a:ext cx="10965180" cy="3416300"/>
          </a:xfrm>
        </p:spPr>
        <p:txBody>
          <a:bodyPr/>
          <a:lstStyle/>
          <a:p>
            <a:pPr algn="r"/>
            <a:r>
              <a:rPr lang="fa-IR" dirty="0"/>
              <a:t>انقلاب اسلامی با وجود اینکه قوی ، مقتدر و باگذشت است اما گاهی مظلوم میباشد .هیچگاه دچار افراط و تفریط های انقلابی نشده است و برخلاف بعضی از قیام ها و جنبش ها راه به خطا و افراط نبرده است. حتی زمانیکه صدام به ایران حمله کرد و آمریکا مقابل ایران قرار گرفت هیچ زمانی ایران شروع کننده جنگ نبوده است .همیشه آنها به ایران تعرض  کرده اند و ایران از خود دفاع کرده است اما موقع دفاع انقلاب ایران با تمام وجود از خود و ارزش هایش دفاع کرده و آنها را سر جای خود نشانده است.</a:t>
            </a:r>
          </a:p>
          <a:p>
            <a:pPr algn="r"/>
            <a:r>
              <a:rPr lang="fa-IR" dirty="0"/>
              <a:t>انقلاب اسلامی هیج وقت دنبال خونریزی و ستم نبوده است ولی هیچگاه در مقابل زور گویان تسلیم نشده است بلکه در برابر هرگونه ظلم و زور با تمام نیرو ایستادگی کرده و از مظلومان در مقابل زور گویان زمانه حمایت کرده است.این روحیه ظلم ستیزی و اقتدار ایران در برابر دشمنان قسم خورده و دفاع از تمام مظلومان جهان در برابر ظلم و ستم باعث تحسین جهانیان شده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0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800" dirty="0">
                <a:solidFill>
                  <a:srgbClr val="FF0000"/>
                </a:solidFill>
              </a:rPr>
              <a:t>آغاز انقلاب و نظام اسلامی از نقطه صفر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54" y="2603500"/>
            <a:ext cx="10903132" cy="3416300"/>
          </a:xfrm>
        </p:spPr>
        <p:txBody>
          <a:bodyPr/>
          <a:lstStyle/>
          <a:p>
            <a:pPr algn="r"/>
            <a:r>
              <a:rPr lang="fa-IR" dirty="0"/>
              <a:t>انقلاب اسلامی از نقطه صفر شروع شد.</a:t>
            </a:r>
          </a:p>
          <a:p>
            <a:pPr algn="r"/>
            <a:r>
              <a:rPr lang="fa-IR" dirty="0"/>
              <a:t>اولا:همه چیز ما عالی بود زیرا رژیم طاغوت علاوه بر اینکه فاسد بود و کودتایی بودند،یک رژیم سلطنتی بودند که به دست بیگانگان روی کار آمده بودندو وابسته به بیگانگان .ودیگر اینکه وضع نابسامان داخلی و عقب افتادگی ایران در علم ،سیاست،معنویت و فضیلت های دیگر.</a:t>
            </a:r>
          </a:p>
          <a:p>
            <a:pPr algn="r"/>
            <a:r>
              <a:rPr lang="fa-IR" dirty="0"/>
              <a:t>دوما:انقلاب ما هیچ الگوی انقلابی دیگری نداشت و قیام های مارکسیستی و...نمی توانستند برای انقلاب ما که برپایه ایمان و معرفت الهی به وجود آمده بود الگوی خوبی باشند و انقلابیون بدون الگوی مناسب و تجربه شروع کردند و ترکیب شدن جمهوریت و اسلام و ابزار های تشکیل و پیشرفت آن فقط توسط امام خمینی(ره)که روح و قلب نورانی و اندیشه بزرگی داشتندامکان پذیربود و این آغاز درخشش انقلاب ما بود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6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800" dirty="0">
                <a:solidFill>
                  <a:srgbClr val="FF0000"/>
                </a:solidFill>
              </a:rPr>
              <a:t>سنگین کردن کفه عدالت در تقسیم امکانات عمومی کشور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2603500"/>
            <a:ext cx="10868297" cy="3416300"/>
          </a:xfrm>
        </p:spPr>
        <p:txBody>
          <a:bodyPr/>
          <a:lstStyle/>
          <a:p>
            <a:pPr algn="r"/>
            <a:r>
              <a:rPr lang="fa-IR" dirty="0"/>
              <a:t>دست آورد مبارزه با بی عدالتی در این چهل سال با هیچ دوره ای قابل مقایسه نیست . در زمان طاغوت خدمات و درامد کشور در اختیار گروه کوچکی از مردم پایتخت و دوستان آنان در خارج کشور قرار میگرفت و بقیه مردم در شهر ها و روستا های دیگر و مناطق محروم از امکانات و درامد کشور محروم  بودند و دولت اسلامی موفق شده جابجایی ثروت و خدمات را از مرکز به همه جای کشور به طور عادلانه داشته باشد .</a:t>
            </a:r>
          </a:p>
          <a:p>
            <a:pPr algn="r"/>
            <a:r>
              <a:rPr lang="fa-IR" dirty="0"/>
              <a:t>امار راه سازی ها – خانه سازی –مراکز صنعتی – اصلاح کشاورزی و رساندن آب و برق و گاز و مراکز درمانی و دانشگاه و نیروگاه و...به دور ترین نقاط کشور نشان از همت مدیران جهادی و مسئولان کشور است و امیدمان به جوانان است که این راه را ادامه دهند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800" dirty="0">
                <a:solidFill>
                  <a:srgbClr val="FF0000"/>
                </a:solidFill>
              </a:rPr>
              <a:t>توصیه ها:4-عدالت و مبارزه با فساد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2533831"/>
            <a:ext cx="10615749" cy="3416300"/>
          </a:xfrm>
        </p:spPr>
        <p:txBody>
          <a:bodyPr/>
          <a:lstStyle/>
          <a:p>
            <a:pPr algn="r"/>
            <a:r>
              <a:rPr lang="fa-IR" dirty="0"/>
              <a:t>عدالت و مبارزه با فساد هردو لازم و ملزوم هم هستند فساد اخلاقی و سیاسی اگر در حکومتی باشد ضربه سختی به مشروعیت آن میزند و این مسئله برای جمهوری اسلامی جدی تر است حتی در حکومت حضرت علی هم وسوسه مال و مقام عده ای را لغزاند . پس این خطر برای جمهوری اسلامی هم احتمال دارد به وجود بیاید . همچنین باید مدیران و مسئولان با نگاهی تیز بین در قوای سه گانه حضور داشته باشند و با فساد مبارزه کنند . البته فساد در میان کارگزاران حکومت اسلامی در برابر کشورهای دیگر و رژیم طاغوت کمتر است ولی همه باید بدانند که پاکی اقتصادی شرط مشروع بودن حکومت اسلامی است این مبارزه نیاز به انسان ها یی با ایمان و جهادگر دارد که دل های پاک و نورانی دارند . </a:t>
            </a:r>
          </a:p>
          <a:p>
            <a:pPr algn="r"/>
            <a:r>
              <a:rPr lang="fa-IR" dirty="0"/>
              <a:t>عدالت هدف اولیه همه حکومت های الهی است و به صورت کامل در حکومت حضرت مهدی (عج)میسر میشود ولی به طور نسبی بر عهده حاکمان حکومت اسلامی است که آن را اجرا کنند و جمهوری اسلامی قدم بزرگی در این راه برداشته است . در حکومت اسلامی ثروت داشتن جرم نیست که حتی مورد تایید هم است ولی تبعیض در توزیع منابع عمومی و مدارا با فریبگران اقتصادی بی عدالتی است که ممنوع میباشد و غفلت از قشر نیازمند حمایت ،مورد قبول نیست و برای اجرای درست این عدالت چشم امید به جوانان  است که جوانان مومن و انقلابی از عهده آن خوب بر می آیند .</a:t>
            </a:r>
          </a:p>
        </p:txBody>
      </p:sp>
    </p:spTree>
    <p:extLst>
      <p:ext uri="{BB962C8B-B14F-4D97-AF65-F5344CB8AC3E}">
        <p14:creationId xmlns:p14="http://schemas.microsoft.com/office/powerpoint/2010/main" val="2389347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1135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 3</vt:lpstr>
      <vt:lpstr>Century Gothic</vt:lpstr>
      <vt:lpstr>Ion Boardroom</vt:lpstr>
      <vt:lpstr>بیانیه گام دوم</vt:lpstr>
      <vt:lpstr>پیروزی انقلاب اسلامی آغاز گر عصر جدید عالم </vt:lpstr>
      <vt:lpstr>انقلاب اسلامی مایه سربلندی ایران و ایرانی </vt:lpstr>
      <vt:lpstr>آغاز انقلاب و نظام اسلامی از نقطه صفر</vt:lpstr>
      <vt:lpstr>سنگین کردن کفه عدالت در تقسیم امکانات عمومی کشور </vt:lpstr>
      <vt:lpstr>توصیه ها:4-عدالت و مبارزه با فساد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بیانیه گام دوم انقلاب اسلامی</dc:title>
  <dc:creator>Mr.pc</dc:creator>
  <cp:lastModifiedBy>erfan gheysari</cp:lastModifiedBy>
  <cp:revision>77</cp:revision>
  <dcterms:created xsi:type="dcterms:W3CDTF">2021-08-11T13:37:12Z</dcterms:created>
  <dcterms:modified xsi:type="dcterms:W3CDTF">2024-04-08T23:52:15Z</dcterms:modified>
</cp:coreProperties>
</file>